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6" r:id="rId5"/>
    <p:sldId id="265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74405-4932-4138-975C-7D25D2E32A92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C5CB253-161B-4DBA-B858-84089C1DC9E9}">
      <dgm:prSet phldrT="[Текст]" custT="1"/>
      <dgm:spPr/>
      <dgm:t>
        <a:bodyPr/>
        <a:lstStyle/>
        <a:p>
          <a:r>
            <a:rPr lang="uk-UA" sz="3200" dirty="0" smtClean="0"/>
            <a:t>Об’єкт пошуку</a:t>
          </a:r>
          <a:endParaRPr lang="uk-UA" sz="3200" dirty="0"/>
        </a:p>
      </dgm:t>
    </dgm:pt>
    <dgm:pt modelId="{84457436-F43D-4FA6-B536-6DD5DF0E7538}" type="parTrans" cxnId="{78F47919-E8F2-499E-847E-31445EFE86FF}">
      <dgm:prSet/>
      <dgm:spPr/>
      <dgm:t>
        <a:bodyPr/>
        <a:lstStyle/>
        <a:p>
          <a:endParaRPr lang="uk-UA" sz="4400"/>
        </a:p>
      </dgm:t>
    </dgm:pt>
    <dgm:pt modelId="{1A2E807A-0FEB-4F29-9FBC-971A2EA70AAC}" type="sibTrans" cxnId="{78F47919-E8F2-499E-847E-31445EFE86FF}">
      <dgm:prSet/>
      <dgm:spPr/>
      <dgm:t>
        <a:bodyPr/>
        <a:lstStyle/>
        <a:p>
          <a:endParaRPr lang="uk-UA" sz="4400"/>
        </a:p>
      </dgm:t>
    </dgm:pt>
    <dgm:pt modelId="{94B10AA6-B156-46A0-B15B-FAC9704E07A5}">
      <dgm:prSet phldrT="[Текст]" custT="1"/>
      <dgm:spPr/>
      <dgm:t>
        <a:bodyPr/>
        <a:lstStyle/>
        <a:p>
          <a:r>
            <a:rPr lang="uk-UA" sz="2000" dirty="0" smtClean="0"/>
            <a:t>Папка</a:t>
          </a:r>
          <a:endParaRPr lang="uk-UA" sz="2000" dirty="0"/>
        </a:p>
      </dgm:t>
    </dgm:pt>
    <dgm:pt modelId="{3A825635-C7AA-4AAD-8EB7-38A30AFE16BC}" type="parTrans" cxnId="{7B8CB94C-F950-4225-95B6-40F518B53B09}">
      <dgm:prSet/>
      <dgm:spPr/>
      <dgm:t>
        <a:bodyPr/>
        <a:lstStyle/>
        <a:p>
          <a:endParaRPr lang="uk-UA" sz="4400"/>
        </a:p>
      </dgm:t>
    </dgm:pt>
    <dgm:pt modelId="{D4C1ACCB-B513-4686-A514-A4208CEED140}" type="sibTrans" cxnId="{7B8CB94C-F950-4225-95B6-40F518B53B09}">
      <dgm:prSet/>
      <dgm:spPr/>
      <dgm:t>
        <a:bodyPr/>
        <a:lstStyle/>
        <a:p>
          <a:endParaRPr lang="uk-UA" sz="4400"/>
        </a:p>
      </dgm:t>
    </dgm:pt>
    <dgm:pt modelId="{1CC3FFCE-E158-45BC-AB8D-61410D34DCDF}">
      <dgm:prSet phldrT="[Текст]" custT="1"/>
      <dgm:spPr/>
      <dgm:t>
        <a:bodyPr/>
        <a:lstStyle/>
        <a:p>
          <a:r>
            <a:rPr lang="uk-UA" sz="2000" dirty="0" smtClean="0"/>
            <a:t>Файл</a:t>
          </a:r>
          <a:endParaRPr lang="uk-UA" sz="2000" dirty="0"/>
        </a:p>
      </dgm:t>
    </dgm:pt>
    <dgm:pt modelId="{2620E314-A989-4FDA-8F25-0888129230F9}" type="parTrans" cxnId="{A6DFF075-F3B1-4002-B877-BE17B9A4A185}">
      <dgm:prSet/>
      <dgm:spPr/>
      <dgm:t>
        <a:bodyPr/>
        <a:lstStyle/>
        <a:p>
          <a:endParaRPr lang="uk-UA" sz="4400"/>
        </a:p>
      </dgm:t>
    </dgm:pt>
    <dgm:pt modelId="{13147357-7892-4A38-B590-30C294635561}" type="sibTrans" cxnId="{A6DFF075-F3B1-4002-B877-BE17B9A4A185}">
      <dgm:prSet/>
      <dgm:spPr/>
      <dgm:t>
        <a:bodyPr/>
        <a:lstStyle/>
        <a:p>
          <a:endParaRPr lang="uk-UA" sz="4400"/>
        </a:p>
      </dgm:t>
    </dgm:pt>
    <dgm:pt modelId="{3D2190AE-5930-4E93-8439-90B7878E79C1}">
      <dgm:prSet phldrT="[Текст]" custT="1"/>
      <dgm:spPr/>
      <dgm:t>
        <a:bodyPr/>
        <a:lstStyle/>
        <a:p>
          <a:r>
            <a:rPr lang="uk-UA" sz="3200" dirty="0" smtClean="0"/>
            <a:t>Інструменти пошуку</a:t>
          </a:r>
          <a:endParaRPr lang="uk-UA" sz="3200" dirty="0"/>
        </a:p>
      </dgm:t>
    </dgm:pt>
    <dgm:pt modelId="{2B5EB657-5AC0-4D6C-AC9D-099D7F1092F2}" type="parTrans" cxnId="{3B16AAF5-3E6B-4B26-993C-E10FD771E489}">
      <dgm:prSet/>
      <dgm:spPr/>
      <dgm:t>
        <a:bodyPr/>
        <a:lstStyle/>
        <a:p>
          <a:endParaRPr lang="uk-UA" sz="4400"/>
        </a:p>
      </dgm:t>
    </dgm:pt>
    <dgm:pt modelId="{5DF2D831-3FCA-4476-B098-58722A5034B9}" type="sibTrans" cxnId="{3B16AAF5-3E6B-4B26-993C-E10FD771E489}">
      <dgm:prSet/>
      <dgm:spPr/>
      <dgm:t>
        <a:bodyPr/>
        <a:lstStyle/>
        <a:p>
          <a:endParaRPr lang="uk-UA" sz="4400"/>
        </a:p>
      </dgm:t>
    </dgm:pt>
    <dgm:pt modelId="{4FF3F51E-819F-45C2-ACB8-780A96DC6A85}">
      <dgm:prSet phldrT="[Текст]" custT="1"/>
      <dgm:spPr/>
      <dgm:t>
        <a:bodyPr/>
        <a:lstStyle/>
        <a:p>
          <a:r>
            <a:rPr lang="uk-UA" sz="2000" dirty="0" smtClean="0"/>
            <a:t>Головне меню</a:t>
          </a:r>
          <a:endParaRPr lang="uk-UA" sz="2000" dirty="0"/>
        </a:p>
      </dgm:t>
    </dgm:pt>
    <dgm:pt modelId="{38E7C255-5051-4410-965C-3195F0F30081}" type="parTrans" cxnId="{23165674-0C6B-47EF-A145-F0A44E44DF98}">
      <dgm:prSet/>
      <dgm:spPr/>
      <dgm:t>
        <a:bodyPr/>
        <a:lstStyle/>
        <a:p>
          <a:endParaRPr lang="uk-UA" sz="4400"/>
        </a:p>
      </dgm:t>
    </dgm:pt>
    <dgm:pt modelId="{6DDCCF4D-3206-4DA4-8F7E-2C856D7C93C7}" type="sibTrans" cxnId="{23165674-0C6B-47EF-A145-F0A44E44DF98}">
      <dgm:prSet/>
      <dgm:spPr/>
      <dgm:t>
        <a:bodyPr/>
        <a:lstStyle/>
        <a:p>
          <a:endParaRPr lang="uk-UA" sz="4400"/>
        </a:p>
      </dgm:t>
    </dgm:pt>
    <dgm:pt modelId="{B906FD3B-4A88-43A8-980A-0AAE76F8C980}">
      <dgm:prSet phldrT="[Текст]" custT="1"/>
      <dgm:spPr/>
      <dgm:t>
        <a:bodyPr/>
        <a:lstStyle/>
        <a:p>
          <a:r>
            <a:rPr lang="uk-UA" sz="2000" dirty="0" smtClean="0"/>
            <a:t>Вікно папки</a:t>
          </a:r>
          <a:endParaRPr lang="uk-UA" sz="2000" dirty="0"/>
        </a:p>
      </dgm:t>
    </dgm:pt>
    <dgm:pt modelId="{7EBACD21-BD3B-41BE-916D-99D142B22DB4}" type="parTrans" cxnId="{71575F39-FF54-45DC-8AE8-5AF2F144C12B}">
      <dgm:prSet/>
      <dgm:spPr/>
      <dgm:t>
        <a:bodyPr/>
        <a:lstStyle/>
        <a:p>
          <a:endParaRPr lang="uk-UA" sz="4400"/>
        </a:p>
      </dgm:t>
    </dgm:pt>
    <dgm:pt modelId="{257DC038-68E0-4825-BE76-8B45544627F7}" type="sibTrans" cxnId="{71575F39-FF54-45DC-8AE8-5AF2F144C12B}">
      <dgm:prSet/>
      <dgm:spPr/>
      <dgm:t>
        <a:bodyPr/>
        <a:lstStyle/>
        <a:p>
          <a:endParaRPr lang="uk-UA" sz="4400"/>
        </a:p>
      </dgm:t>
    </dgm:pt>
    <dgm:pt modelId="{F1BAEF3E-36B9-4A13-9071-63D231CFC35A}">
      <dgm:prSet phldrT="[Текст]" custT="1"/>
      <dgm:spPr/>
      <dgm:t>
        <a:bodyPr/>
        <a:lstStyle/>
        <a:p>
          <a:r>
            <a:rPr lang="uk-UA" sz="2000" dirty="0" smtClean="0"/>
            <a:t>Гра</a:t>
          </a:r>
          <a:endParaRPr lang="uk-UA" sz="2000" dirty="0"/>
        </a:p>
      </dgm:t>
    </dgm:pt>
    <dgm:pt modelId="{299773CE-7BAE-4844-A77C-B57B26262717}" type="parTrans" cxnId="{E0B2D62F-AD48-4968-8A70-1D8EAE494294}">
      <dgm:prSet/>
      <dgm:spPr/>
      <dgm:t>
        <a:bodyPr/>
        <a:lstStyle/>
        <a:p>
          <a:endParaRPr lang="uk-UA" sz="4400"/>
        </a:p>
      </dgm:t>
    </dgm:pt>
    <dgm:pt modelId="{D7F383AF-6268-47D9-8BC5-4174F1804231}" type="sibTrans" cxnId="{E0B2D62F-AD48-4968-8A70-1D8EAE494294}">
      <dgm:prSet/>
      <dgm:spPr/>
      <dgm:t>
        <a:bodyPr/>
        <a:lstStyle/>
        <a:p>
          <a:endParaRPr lang="uk-UA" sz="4400"/>
        </a:p>
      </dgm:t>
    </dgm:pt>
    <dgm:pt modelId="{77755FA3-BBC8-400C-AD71-CB98506A4360}">
      <dgm:prSet phldrT="[Текст]" custT="1"/>
      <dgm:spPr/>
      <dgm:t>
        <a:bodyPr/>
        <a:lstStyle/>
        <a:p>
          <a:r>
            <a:rPr lang="uk-UA" sz="2000" dirty="0" smtClean="0"/>
            <a:t>Фільм</a:t>
          </a:r>
          <a:endParaRPr lang="uk-UA" sz="2000" dirty="0"/>
        </a:p>
      </dgm:t>
    </dgm:pt>
    <dgm:pt modelId="{B706C0E1-5390-46AA-91AD-1EC3E4CD6D33}" type="parTrans" cxnId="{23FE2915-5FEB-4192-9A23-F237E8F42ADE}">
      <dgm:prSet/>
      <dgm:spPr/>
      <dgm:t>
        <a:bodyPr/>
        <a:lstStyle/>
        <a:p>
          <a:endParaRPr lang="uk-UA" sz="4400"/>
        </a:p>
      </dgm:t>
    </dgm:pt>
    <dgm:pt modelId="{E955329D-45D8-48CA-B46D-A72BDFA3E412}" type="sibTrans" cxnId="{23FE2915-5FEB-4192-9A23-F237E8F42ADE}">
      <dgm:prSet/>
      <dgm:spPr/>
      <dgm:t>
        <a:bodyPr/>
        <a:lstStyle/>
        <a:p>
          <a:endParaRPr lang="uk-UA" sz="4400"/>
        </a:p>
      </dgm:t>
    </dgm:pt>
    <dgm:pt modelId="{99B0C8F1-299E-4073-B722-58ACEBA87166}">
      <dgm:prSet phldrT="[Текст]" custT="1"/>
      <dgm:spPr/>
      <dgm:t>
        <a:bodyPr/>
        <a:lstStyle/>
        <a:p>
          <a:r>
            <a:rPr lang="uk-UA" sz="2000" dirty="0" smtClean="0"/>
            <a:t>Музика</a:t>
          </a:r>
          <a:endParaRPr lang="uk-UA" sz="2000" dirty="0"/>
        </a:p>
      </dgm:t>
    </dgm:pt>
    <dgm:pt modelId="{C87A9668-562C-4A6A-993D-EE8927B9B874}" type="parTrans" cxnId="{C1122779-9E24-48C8-A7E4-904F0F20A7C1}">
      <dgm:prSet/>
      <dgm:spPr/>
      <dgm:t>
        <a:bodyPr/>
        <a:lstStyle/>
        <a:p>
          <a:endParaRPr lang="uk-UA" sz="4400"/>
        </a:p>
      </dgm:t>
    </dgm:pt>
    <dgm:pt modelId="{B220FE2E-ACD8-4F7C-AE4B-B2E454B3E914}" type="sibTrans" cxnId="{C1122779-9E24-48C8-A7E4-904F0F20A7C1}">
      <dgm:prSet/>
      <dgm:spPr/>
      <dgm:t>
        <a:bodyPr/>
        <a:lstStyle/>
        <a:p>
          <a:endParaRPr lang="uk-UA" sz="4400"/>
        </a:p>
      </dgm:t>
    </dgm:pt>
    <dgm:pt modelId="{B1A73545-67E0-4382-9175-A7501E756D92}">
      <dgm:prSet phldrT="[Текст]" custT="1"/>
      <dgm:spPr/>
      <dgm:t>
        <a:bodyPr/>
        <a:lstStyle/>
        <a:p>
          <a:r>
            <a:rPr lang="uk-UA" sz="2000" dirty="0" smtClean="0"/>
            <a:t>Зображення тощо</a:t>
          </a:r>
          <a:endParaRPr lang="uk-UA" sz="2000" dirty="0"/>
        </a:p>
      </dgm:t>
    </dgm:pt>
    <dgm:pt modelId="{DBE59EDE-FF9F-468E-A028-B531BABCF2C2}" type="parTrans" cxnId="{077CE10D-DB8E-4B3A-9352-ECF2547122EA}">
      <dgm:prSet/>
      <dgm:spPr/>
      <dgm:t>
        <a:bodyPr/>
        <a:lstStyle/>
        <a:p>
          <a:endParaRPr lang="uk-UA" sz="4400"/>
        </a:p>
      </dgm:t>
    </dgm:pt>
    <dgm:pt modelId="{2CA1B5BB-2853-491B-9BD9-C88203C7D6C6}" type="sibTrans" cxnId="{077CE10D-DB8E-4B3A-9352-ECF2547122EA}">
      <dgm:prSet/>
      <dgm:spPr/>
      <dgm:t>
        <a:bodyPr/>
        <a:lstStyle/>
        <a:p>
          <a:endParaRPr lang="uk-UA" sz="4400"/>
        </a:p>
      </dgm:t>
    </dgm:pt>
    <dgm:pt modelId="{8FD90898-2049-4089-9879-C418E618FE6D}">
      <dgm:prSet phldrT="[Текст]" custT="1"/>
      <dgm:spPr/>
      <dgm:t>
        <a:bodyPr/>
        <a:lstStyle/>
        <a:p>
          <a:r>
            <a:rPr lang="uk-UA" sz="3200" dirty="0" smtClean="0"/>
            <a:t>Параметри пошуку</a:t>
          </a:r>
          <a:endParaRPr lang="uk-UA" sz="3200" dirty="0"/>
        </a:p>
      </dgm:t>
    </dgm:pt>
    <dgm:pt modelId="{86765D87-E3F4-48E7-BF6A-C33E1C7A71BF}" type="parTrans" cxnId="{9DC6112F-2F0E-477F-85D3-C36DA9D02D63}">
      <dgm:prSet/>
      <dgm:spPr/>
      <dgm:t>
        <a:bodyPr/>
        <a:lstStyle/>
        <a:p>
          <a:endParaRPr lang="uk-UA" sz="4400"/>
        </a:p>
      </dgm:t>
    </dgm:pt>
    <dgm:pt modelId="{F2D57644-147E-4E32-B2A0-906D39E9473F}" type="sibTrans" cxnId="{9DC6112F-2F0E-477F-85D3-C36DA9D02D63}">
      <dgm:prSet/>
      <dgm:spPr/>
      <dgm:t>
        <a:bodyPr/>
        <a:lstStyle/>
        <a:p>
          <a:endParaRPr lang="uk-UA" sz="4400"/>
        </a:p>
      </dgm:t>
    </dgm:pt>
    <dgm:pt modelId="{768E6929-83C4-457D-91D3-04483CFCC481}">
      <dgm:prSet phldrT="[Текст]" custT="1"/>
      <dgm:spPr/>
      <dgm:t>
        <a:bodyPr/>
        <a:lstStyle/>
        <a:p>
          <a:r>
            <a:rPr lang="uk-UA" sz="2000" dirty="0" smtClean="0"/>
            <a:t>Назва</a:t>
          </a:r>
          <a:endParaRPr lang="uk-UA" sz="2000" dirty="0"/>
        </a:p>
      </dgm:t>
    </dgm:pt>
    <dgm:pt modelId="{F338E01D-A056-4CC9-A7A2-1AF4CA89DB3C}" type="parTrans" cxnId="{CB1BDE73-49DA-449C-8B29-34E48667D8D6}">
      <dgm:prSet/>
      <dgm:spPr/>
      <dgm:t>
        <a:bodyPr/>
        <a:lstStyle/>
        <a:p>
          <a:endParaRPr lang="uk-UA" sz="4400"/>
        </a:p>
      </dgm:t>
    </dgm:pt>
    <dgm:pt modelId="{C7E76879-B338-4EC8-BFDE-0607C18A326A}" type="sibTrans" cxnId="{CB1BDE73-49DA-449C-8B29-34E48667D8D6}">
      <dgm:prSet/>
      <dgm:spPr/>
      <dgm:t>
        <a:bodyPr/>
        <a:lstStyle/>
        <a:p>
          <a:endParaRPr lang="uk-UA" sz="4400"/>
        </a:p>
      </dgm:t>
    </dgm:pt>
    <dgm:pt modelId="{1CDCE624-DA95-4BD4-8655-CB8E96FB935D}">
      <dgm:prSet phldrT="[Текст]" custT="1"/>
      <dgm:spPr/>
      <dgm:t>
        <a:bodyPr/>
        <a:lstStyle/>
        <a:p>
          <a:r>
            <a:rPr lang="uk-UA" sz="2000" dirty="0" smtClean="0"/>
            <a:t>Дата зміни</a:t>
          </a:r>
          <a:endParaRPr lang="uk-UA" sz="2000" dirty="0"/>
        </a:p>
      </dgm:t>
    </dgm:pt>
    <dgm:pt modelId="{940243A0-5D03-495B-9040-A51241ADD61F}" type="parTrans" cxnId="{00B58A63-0346-4227-9891-1E8671340F3F}">
      <dgm:prSet/>
      <dgm:spPr/>
      <dgm:t>
        <a:bodyPr/>
        <a:lstStyle/>
        <a:p>
          <a:endParaRPr lang="uk-UA" sz="4400"/>
        </a:p>
      </dgm:t>
    </dgm:pt>
    <dgm:pt modelId="{DE004394-82F7-4808-A363-06F9D5F4DEFD}" type="sibTrans" cxnId="{00B58A63-0346-4227-9891-1E8671340F3F}">
      <dgm:prSet/>
      <dgm:spPr/>
      <dgm:t>
        <a:bodyPr/>
        <a:lstStyle/>
        <a:p>
          <a:endParaRPr lang="uk-UA" sz="4400"/>
        </a:p>
      </dgm:t>
    </dgm:pt>
    <dgm:pt modelId="{E0A75CCF-7846-4C07-99A9-121B26C58280}">
      <dgm:prSet phldrT="[Текст]" custT="1"/>
      <dgm:spPr/>
      <dgm:t>
        <a:bodyPr/>
        <a:lstStyle/>
        <a:p>
          <a:r>
            <a:rPr lang="uk-UA" sz="2000" dirty="0" smtClean="0"/>
            <a:t>Тип</a:t>
          </a:r>
          <a:endParaRPr lang="uk-UA" sz="2000" dirty="0"/>
        </a:p>
      </dgm:t>
    </dgm:pt>
    <dgm:pt modelId="{5295C26D-CB22-4CF1-B125-786AE4A50332}" type="parTrans" cxnId="{C3BB97A4-37F0-47A9-9F0F-AB7BFFE2A895}">
      <dgm:prSet/>
      <dgm:spPr/>
      <dgm:t>
        <a:bodyPr/>
        <a:lstStyle/>
        <a:p>
          <a:endParaRPr lang="uk-UA" sz="4400"/>
        </a:p>
      </dgm:t>
    </dgm:pt>
    <dgm:pt modelId="{8B1CBCD4-9C5E-4D47-825F-978AD7869ADB}" type="sibTrans" cxnId="{C3BB97A4-37F0-47A9-9F0F-AB7BFFE2A895}">
      <dgm:prSet/>
      <dgm:spPr/>
      <dgm:t>
        <a:bodyPr/>
        <a:lstStyle/>
        <a:p>
          <a:endParaRPr lang="uk-UA" sz="4400"/>
        </a:p>
      </dgm:t>
    </dgm:pt>
    <dgm:pt modelId="{9D61AA01-69B3-49A5-891B-1EF78087133B}">
      <dgm:prSet phldrT="[Текст]" custT="1"/>
      <dgm:spPr/>
      <dgm:t>
        <a:bodyPr/>
        <a:lstStyle/>
        <a:p>
          <a:r>
            <a:rPr lang="uk-UA" sz="2000" dirty="0" smtClean="0"/>
            <a:t>Розмір</a:t>
          </a:r>
          <a:endParaRPr lang="uk-UA" sz="2000" dirty="0"/>
        </a:p>
      </dgm:t>
    </dgm:pt>
    <dgm:pt modelId="{C198EEFD-27B0-4FF4-A7C4-16DCEB329AE1}" type="parTrans" cxnId="{C1F9EB5F-2B6D-4D65-8734-45DE70C2275D}">
      <dgm:prSet/>
      <dgm:spPr/>
      <dgm:t>
        <a:bodyPr/>
        <a:lstStyle/>
        <a:p>
          <a:endParaRPr lang="uk-UA" sz="4400"/>
        </a:p>
      </dgm:t>
    </dgm:pt>
    <dgm:pt modelId="{47A6F250-7BF0-4F93-AA62-A69CF7B41CA5}" type="sibTrans" cxnId="{C1F9EB5F-2B6D-4D65-8734-45DE70C2275D}">
      <dgm:prSet/>
      <dgm:spPr/>
      <dgm:t>
        <a:bodyPr/>
        <a:lstStyle/>
        <a:p>
          <a:endParaRPr lang="uk-UA" sz="4400"/>
        </a:p>
      </dgm:t>
    </dgm:pt>
    <dgm:pt modelId="{DB0EC97A-CB1E-48F5-BD54-0DB876D7BA3E}" type="pres">
      <dgm:prSet presAssocID="{B4574405-4932-4138-975C-7D25D2E32A9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0768D1-7747-42AB-BDB6-7BC2FFDB5C25}" type="pres">
      <dgm:prSet presAssocID="{AC5CB253-161B-4DBA-B858-84089C1DC9E9}" presName="Accent1" presStyleCnt="0"/>
      <dgm:spPr/>
    </dgm:pt>
    <dgm:pt modelId="{B3236948-824F-4A2E-8388-AEFDB53AD231}" type="pres">
      <dgm:prSet presAssocID="{AC5CB253-161B-4DBA-B858-84089C1DC9E9}" presName="Accent" presStyleLbl="node1" presStyleIdx="0" presStyleCnt="3" custScaleX="211964" custScaleY="121866"/>
      <dgm:spPr/>
    </dgm:pt>
    <dgm:pt modelId="{612B2346-C30B-4208-A1FE-D61680EAAF9F}" type="pres">
      <dgm:prSet presAssocID="{AC5CB253-161B-4DBA-B858-84089C1DC9E9}" presName="Child1" presStyleLbl="revTx" presStyleIdx="0" presStyleCnt="6" custScaleX="183170" custScaleY="235729" custLinFactX="25934" custLinFactNeighborX="100000" custLinFactNeighborY="-20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86A70-62A7-488E-8917-2E5170B1F27F}" type="pres">
      <dgm:prSet presAssocID="{AC5CB253-161B-4DBA-B858-84089C1DC9E9}" presName="Parent1" presStyleLbl="revTx" presStyleIdx="1" presStyleCnt="6" custScaleX="214491" custLinFactNeighborX="-13118" custLinFactNeighborY="-447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90BAF-599A-4518-8C16-846D9C1D567E}" type="pres">
      <dgm:prSet presAssocID="{3D2190AE-5930-4E93-8439-90B7878E79C1}" presName="Accent2" presStyleCnt="0"/>
      <dgm:spPr/>
    </dgm:pt>
    <dgm:pt modelId="{3D9D57C1-B0A2-47D8-AA43-5B4D1214E55D}" type="pres">
      <dgm:prSet presAssocID="{3D2190AE-5930-4E93-8439-90B7878E79C1}" presName="Accent" presStyleLbl="node1" presStyleIdx="1" presStyleCnt="3" custScaleX="311717"/>
      <dgm:spPr/>
    </dgm:pt>
    <dgm:pt modelId="{D2280475-2842-4B89-AB29-C273753C33EC}" type="pres">
      <dgm:prSet presAssocID="{3D2190AE-5930-4E93-8439-90B7878E79C1}" presName="Child2" presStyleLbl="revTx" presStyleIdx="2" presStyleCnt="6" custScaleX="190204" custScaleY="130651" custLinFactNeighborX="-12055" custLinFactNeighborY="-4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22559-964D-4EC5-A35A-91A69C535C77}" type="pres">
      <dgm:prSet presAssocID="{3D2190AE-5930-4E93-8439-90B7878E79C1}" presName="Parent2" presStyleLbl="revTx" presStyleIdx="3" presStyleCnt="6" custScaleX="282052" custLinFactNeighborX="-91830" custLinFactNeighborY="96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2AC15-E3D8-4442-BF2B-21774008C02C}" type="pres">
      <dgm:prSet presAssocID="{8FD90898-2049-4089-9879-C418E618FE6D}" presName="Accent3" presStyleCnt="0"/>
      <dgm:spPr/>
    </dgm:pt>
    <dgm:pt modelId="{364C144D-5AE9-4C05-9F29-EE6E4C33BB71}" type="pres">
      <dgm:prSet presAssocID="{8FD90898-2049-4089-9879-C418E618FE6D}" presName="Accent" presStyleLbl="node1" presStyleIdx="2" presStyleCnt="3" custScaleX="247254"/>
      <dgm:spPr/>
    </dgm:pt>
    <dgm:pt modelId="{965249D1-D405-464D-A704-5D03065F5C38}" type="pres">
      <dgm:prSet presAssocID="{8FD90898-2049-4089-9879-C418E618FE6D}" presName="Child3" presStyleLbl="revTx" presStyleIdx="4" presStyleCnt="6" custScaleX="141257" custLinFactX="396" custLinFactNeighborX="100000" custLinFactNeighborY="14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87825-FA4A-4F8E-9A5B-92C92807B14E}" type="pres">
      <dgm:prSet presAssocID="{8FD90898-2049-4089-9879-C418E618FE6D}" presName="Parent3" presStyleLbl="revTx" presStyleIdx="5" presStyleCnt="6" custScaleX="264017" custLinFactNeighborX="-59034" custLinFactNeighborY="112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850AB-48FF-4950-AE5E-78FF7B932869}" type="presOf" srcId="{77755FA3-BBC8-400C-AD71-CB98506A4360}" destId="{612B2346-C30B-4208-A1FE-D61680EAAF9F}" srcOrd="0" destOrd="3" presId="urn:microsoft.com/office/officeart/2009/layout/CircleArrowProcess"/>
    <dgm:cxn modelId="{6134AC8B-B23D-4806-BD1B-0645A95AA024}" type="presOf" srcId="{94B10AA6-B156-46A0-B15B-FAC9704E07A5}" destId="{612B2346-C30B-4208-A1FE-D61680EAAF9F}" srcOrd="0" destOrd="0" presId="urn:microsoft.com/office/officeart/2009/layout/CircleArrowProcess"/>
    <dgm:cxn modelId="{C3BB97A4-37F0-47A9-9F0F-AB7BFFE2A895}" srcId="{8FD90898-2049-4089-9879-C418E618FE6D}" destId="{E0A75CCF-7846-4C07-99A9-121B26C58280}" srcOrd="2" destOrd="0" parTransId="{5295C26D-CB22-4CF1-B125-786AE4A50332}" sibTransId="{8B1CBCD4-9C5E-4D47-825F-978AD7869ADB}"/>
    <dgm:cxn modelId="{CB1BDE73-49DA-449C-8B29-34E48667D8D6}" srcId="{8FD90898-2049-4089-9879-C418E618FE6D}" destId="{768E6929-83C4-457D-91D3-04483CFCC481}" srcOrd="0" destOrd="0" parTransId="{F338E01D-A056-4CC9-A7A2-1AF4CA89DB3C}" sibTransId="{C7E76879-B338-4EC8-BFDE-0607C18A326A}"/>
    <dgm:cxn modelId="{78F47919-E8F2-499E-847E-31445EFE86FF}" srcId="{B4574405-4932-4138-975C-7D25D2E32A92}" destId="{AC5CB253-161B-4DBA-B858-84089C1DC9E9}" srcOrd="0" destOrd="0" parTransId="{84457436-F43D-4FA6-B536-6DD5DF0E7538}" sibTransId="{1A2E807A-0FEB-4F29-9FBC-971A2EA70AAC}"/>
    <dgm:cxn modelId="{A6DFF075-F3B1-4002-B877-BE17B9A4A185}" srcId="{AC5CB253-161B-4DBA-B858-84089C1DC9E9}" destId="{1CC3FFCE-E158-45BC-AB8D-61410D34DCDF}" srcOrd="1" destOrd="0" parTransId="{2620E314-A989-4FDA-8F25-0888129230F9}" sibTransId="{13147357-7892-4A38-B590-30C294635561}"/>
    <dgm:cxn modelId="{3B16AAF5-3E6B-4B26-993C-E10FD771E489}" srcId="{B4574405-4932-4138-975C-7D25D2E32A92}" destId="{3D2190AE-5930-4E93-8439-90B7878E79C1}" srcOrd="1" destOrd="0" parTransId="{2B5EB657-5AC0-4D6C-AC9D-099D7F1092F2}" sibTransId="{5DF2D831-3FCA-4476-B098-58722A5034B9}"/>
    <dgm:cxn modelId="{23165674-0C6B-47EF-A145-F0A44E44DF98}" srcId="{3D2190AE-5930-4E93-8439-90B7878E79C1}" destId="{4FF3F51E-819F-45C2-ACB8-780A96DC6A85}" srcOrd="0" destOrd="0" parTransId="{38E7C255-5051-4410-965C-3195F0F30081}" sibTransId="{6DDCCF4D-3206-4DA4-8F7E-2C856D7C93C7}"/>
    <dgm:cxn modelId="{CDB50F56-BD33-42D3-A8B1-14DAB73FFF44}" type="presOf" srcId="{B1A73545-67E0-4382-9175-A7501E756D92}" destId="{612B2346-C30B-4208-A1FE-D61680EAAF9F}" srcOrd="0" destOrd="5" presId="urn:microsoft.com/office/officeart/2009/layout/CircleArrowProcess"/>
    <dgm:cxn modelId="{CCD6CE65-7674-4E1A-B0B9-43E08ECB15BC}" type="presOf" srcId="{3D2190AE-5930-4E93-8439-90B7878E79C1}" destId="{AEC22559-964D-4EC5-A35A-91A69C535C77}" srcOrd="0" destOrd="0" presId="urn:microsoft.com/office/officeart/2009/layout/CircleArrowProcess"/>
    <dgm:cxn modelId="{C1F9EB5F-2B6D-4D65-8734-45DE70C2275D}" srcId="{8FD90898-2049-4089-9879-C418E618FE6D}" destId="{9D61AA01-69B3-49A5-891B-1EF78087133B}" srcOrd="3" destOrd="0" parTransId="{C198EEFD-27B0-4FF4-A7C4-16DCEB329AE1}" sibTransId="{47A6F250-7BF0-4F93-AA62-A69CF7B41CA5}"/>
    <dgm:cxn modelId="{E1D9DA2C-FA39-4694-82E1-6C654A79D97F}" type="presOf" srcId="{1CDCE624-DA95-4BD4-8655-CB8E96FB935D}" destId="{965249D1-D405-464D-A704-5D03065F5C38}" srcOrd="0" destOrd="1" presId="urn:microsoft.com/office/officeart/2009/layout/CircleArrowProcess"/>
    <dgm:cxn modelId="{B7F813B5-0A6C-48D7-A9A6-F148A537730E}" type="presOf" srcId="{F1BAEF3E-36B9-4A13-9071-63D231CFC35A}" destId="{612B2346-C30B-4208-A1FE-D61680EAAF9F}" srcOrd="0" destOrd="2" presId="urn:microsoft.com/office/officeart/2009/layout/CircleArrowProcess"/>
    <dgm:cxn modelId="{077CE10D-DB8E-4B3A-9352-ECF2547122EA}" srcId="{AC5CB253-161B-4DBA-B858-84089C1DC9E9}" destId="{B1A73545-67E0-4382-9175-A7501E756D92}" srcOrd="5" destOrd="0" parTransId="{DBE59EDE-FF9F-468E-A028-B531BABCF2C2}" sibTransId="{2CA1B5BB-2853-491B-9BD9-C88203C7D6C6}"/>
    <dgm:cxn modelId="{7B8CB94C-F950-4225-95B6-40F518B53B09}" srcId="{AC5CB253-161B-4DBA-B858-84089C1DC9E9}" destId="{94B10AA6-B156-46A0-B15B-FAC9704E07A5}" srcOrd="0" destOrd="0" parTransId="{3A825635-C7AA-4AAD-8EB7-38A30AFE16BC}" sibTransId="{D4C1ACCB-B513-4686-A514-A4208CEED140}"/>
    <dgm:cxn modelId="{9DC6112F-2F0E-477F-85D3-C36DA9D02D63}" srcId="{B4574405-4932-4138-975C-7D25D2E32A92}" destId="{8FD90898-2049-4089-9879-C418E618FE6D}" srcOrd="2" destOrd="0" parTransId="{86765D87-E3F4-48E7-BF6A-C33E1C7A71BF}" sibTransId="{F2D57644-147E-4E32-B2A0-906D39E9473F}"/>
    <dgm:cxn modelId="{EDA5C41F-9E86-48F3-ADB8-0DAD966197B2}" type="presOf" srcId="{9D61AA01-69B3-49A5-891B-1EF78087133B}" destId="{965249D1-D405-464D-A704-5D03065F5C38}" srcOrd="0" destOrd="3" presId="urn:microsoft.com/office/officeart/2009/layout/CircleArrowProcess"/>
    <dgm:cxn modelId="{00B58A63-0346-4227-9891-1E8671340F3F}" srcId="{8FD90898-2049-4089-9879-C418E618FE6D}" destId="{1CDCE624-DA95-4BD4-8655-CB8E96FB935D}" srcOrd="1" destOrd="0" parTransId="{940243A0-5D03-495B-9040-A51241ADD61F}" sibTransId="{DE004394-82F7-4808-A363-06F9D5F4DEFD}"/>
    <dgm:cxn modelId="{23FE2915-5FEB-4192-9A23-F237E8F42ADE}" srcId="{AC5CB253-161B-4DBA-B858-84089C1DC9E9}" destId="{77755FA3-BBC8-400C-AD71-CB98506A4360}" srcOrd="3" destOrd="0" parTransId="{B706C0E1-5390-46AA-91AD-1EC3E4CD6D33}" sibTransId="{E955329D-45D8-48CA-B46D-A72BDFA3E412}"/>
    <dgm:cxn modelId="{E2F93132-3920-4E28-B0F1-FBCFE3FF12E8}" type="presOf" srcId="{E0A75CCF-7846-4C07-99A9-121B26C58280}" destId="{965249D1-D405-464D-A704-5D03065F5C38}" srcOrd="0" destOrd="2" presId="urn:microsoft.com/office/officeart/2009/layout/CircleArrowProcess"/>
    <dgm:cxn modelId="{C1122779-9E24-48C8-A7E4-904F0F20A7C1}" srcId="{AC5CB253-161B-4DBA-B858-84089C1DC9E9}" destId="{99B0C8F1-299E-4073-B722-58ACEBA87166}" srcOrd="4" destOrd="0" parTransId="{C87A9668-562C-4A6A-993D-EE8927B9B874}" sibTransId="{B220FE2E-ACD8-4F7C-AE4B-B2E454B3E914}"/>
    <dgm:cxn modelId="{348BDAAD-B1FD-493C-B84B-D2D9F6B49EAE}" type="presOf" srcId="{99B0C8F1-299E-4073-B722-58ACEBA87166}" destId="{612B2346-C30B-4208-A1FE-D61680EAAF9F}" srcOrd="0" destOrd="4" presId="urn:microsoft.com/office/officeart/2009/layout/CircleArrowProcess"/>
    <dgm:cxn modelId="{A53B377C-166B-4EE0-8E4F-9684ABD4D30B}" type="presOf" srcId="{AC5CB253-161B-4DBA-B858-84089C1DC9E9}" destId="{E3686A70-62A7-488E-8917-2E5170B1F27F}" srcOrd="0" destOrd="0" presId="urn:microsoft.com/office/officeart/2009/layout/CircleArrowProcess"/>
    <dgm:cxn modelId="{5FF7BDA9-A142-4765-93FA-F9F94A063DB7}" type="presOf" srcId="{768E6929-83C4-457D-91D3-04483CFCC481}" destId="{965249D1-D405-464D-A704-5D03065F5C38}" srcOrd="0" destOrd="0" presId="urn:microsoft.com/office/officeart/2009/layout/CircleArrowProcess"/>
    <dgm:cxn modelId="{772994D8-B7BE-47E1-9C04-C0E891057561}" type="presOf" srcId="{B906FD3B-4A88-43A8-980A-0AAE76F8C980}" destId="{D2280475-2842-4B89-AB29-C273753C33EC}" srcOrd="0" destOrd="1" presId="urn:microsoft.com/office/officeart/2009/layout/CircleArrowProcess"/>
    <dgm:cxn modelId="{71575F39-FF54-45DC-8AE8-5AF2F144C12B}" srcId="{3D2190AE-5930-4E93-8439-90B7878E79C1}" destId="{B906FD3B-4A88-43A8-980A-0AAE76F8C980}" srcOrd="1" destOrd="0" parTransId="{7EBACD21-BD3B-41BE-916D-99D142B22DB4}" sibTransId="{257DC038-68E0-4825-BE76-8B45544627F7}"/>
    <dgm:cxn modelId="{9B827973-E6DB-4E87-88BD-005208887B15}" type="presOf" srcId="{1CC3FFCE-E158-45BC-AB8D-61410D34DCDF}" destId="{612B2346-C30B-4208-A1FE-D61680EAAF9F}" srcOrd="0" destOrd="1" presId="urn:microsoft.com/office/officeart/2009/layout/CircleArrowProcess"/>
    <dgm:cxn modelId="{C13A693D-BA64-4E7E-B7A4-483414EDC237}" type="presOf" srcId="{4FF3F51E-819F-45C2-ACB8-780A96DC6A85}" destId="{D2280475-2842-4B89-AB29-C273753C33EC}" srcOrd="0" destOrd="0" presId="urn:microsoft.com/office/officeart/2009/layout/CircleArrowProcess"/>
    <dgm:cxn modelId="{E0B2D62F-AD48-4968-8A70-1D8EAE494294}" srcId="{AC5CB253-161B-4DBA-B858-84089C1DC9E9}" destId="{F1BAEF3E-36B9-4A13-9071-63D231CFC35A}" srcOrd="2" destOrd="0" parTransId="{299773CE-7BAE-4844-A77C-B57B26262717}" sibTransId="{D7F383AF-6268-47D9-8BC5-4174F1804231}"/>
    <dgm:cxn modelId="{B8B35334-3453-4FF9-875B-C4F34A4D21B5}" type="presOf" srcId="{B4574405-4932-4138-975C-7D25D2E32A92}" destId="{DB0EC97A-CB1E-48F5-BD54-0DB876D7BA3E}" srcOrd="0" destOrd="0" presId="urn:microsoft.com/office/officeart/2009/layout/CircleArrowProcess"/>
    <dgm:cxn modelId="{F478EBC0-DDEC-4E44-A1E1-FCFB9A169F19}" type="presOf" srcId="{8FD90898-2049-4089-9879-C418E618FE6D}" destId="{C9A87825-FA4A-4F8E-9A5B-92C92807B14E}" srcOrd="0" destOrd="0" presId="urn:microsoft.com/office/officeart/2009/layout/CircleArrowProcess"/>
    <dgm:cxn modelId="{2F64D92D-6EEB-4296-BE6A-B28A93C714D6}" type="presParOf" srcId="{DB0EC97A-CB1E-48F5-BD54-0DB876D7BA3E}" destId="{2D0768D1-7747-42AB-BDB6-7BC2FFDB5C25}" srcOrd="0" destOrd="0" presId="urn:microsoft.com/office/officeart/2009/layout/CircleArrowProcess"/>
    <dgm:cxn modelId="{EA632560-3D08-4A2D-A141-60DC30E48E09}" type="presParOf" srcId="{2D0768D1-7747-42AB-BDB6-7BC2FFDB5C25}" destId="{B3236948-824F-4A2E-8388-AEFDB53AD231}" srcOrd="0" destOrd="0" presId="urn:microsoft.com/office/officeart/2009/layout/CircleArrowProcess"/>
    <dgm:cxn modelId="{D5A2DE10-3FFC-4553-92FD-D761E6166DDF}" type="presParOf" srcId="{DB0EC97A-CB1E-48F5-BD54-0DB876D7BA3E}" destId="{612B2346-C30B-4208-A1FE-D61680EAAF9F}" srcOrd="1" destOrd="0" presId="urn:microsoft.com/office/officeart/2009/layout/CircleArrowProcess"/>
    <dgm:cxn modelId="{A0355CFC-94A2-4614-879D-877C6F617ED8}" type="presParOf" srcId="{DB0EC97A-CB1E-48F5-BD54-0DB876D7BA3E}" destId="{E3686A70-62A7-488E-8917-2E5170B1F27F}" srcOrd="2" destOrd="0" presId="urn:microsoft.com/office/officeart/2009/layout/CircleArrowProcess"/>
    <dgm:cxn modelId="{A1BA0539-AC6D-4BA2-8084-4A350B1F1612}" type="presParOf" srcId="{DB0EC97A-CB1E-48F5-BD54-0DB876D7BA3E}" destId="{ADA90BAF-599A-4518-8C16-846D9C1D567E}" srcOrd="3" destOrd="0" presId="urn:microsoft.com/office/officeart/2009/layout/CircleArrowProcess"/>
    <dgm:cxn modelId="{0FCC096B-B74D-49FF-B039-913F42A8D80F}" type="presParOf" srcId="{ADA90BAF-599A-4518-8C16-846D9C1D567E}" destId="{3D9D57C1-B0A2-47D8-AA43-5B4D1214E55D}" srcOrd="0" destOrd="0" presId="urn:microsoft.com/office/officeart/2009/layout/CircleArrowProcess"/>
    <dgm:cxn modelId="{E082CF4B-C381-427B-9EC1-8279B9D8402C}" type="presParOf" srcId="{DB0EC97A-CB1E-48F5-BD54-0DB876D7BA3E}" destId="{D2280475-2842-4B89-AB29-C273753C33EC}" srcOrd="4" destOrd="0" presId="urn:microsoft.com/office/officeart/2009/layout/CircleArrowProcess"/>
    <dgm:cxn modelId="{CAE9E5A0-3C49-4FC3-B201-FBA40F66D45C}" type="presParOf" srcId="{DB0EC97A-CB1E-48F5-BD54-0DB876D7BA3E}" destId="{AEC22559-964D-4EC5-A35A-91A69C535C77}" srcOrd="5" destOrd="0" presId="urn:microsoft.com/office/officeart/2009/layout/CircleArrowProcess"/>
    <dgm:cxn modelId="{4F7C75A7-6AF7-4E10-BC97-7BDD7021F956}" type="presParOf" srcId="{DB0EC97A-CB1E-48F5-BD54-0DB876D7BA3E}" destId="{E752AC15-E3D8-4442-BF2B-21774008C02C}" srcOrd="6" destOrd="0" presId="urn:microsoft.com/office/officeart/2009/layout/CircleArrowProcess"/>
    <dgm:cxn modelId="{053424AF-F29F-4523-8783-C5B1A6C1DCCC}" type="presParOf" srcId="{E752AC15-E3D8-4442-BF2B-21774008C02C}" destId="{364C144D-5AE9-4C05-9F29-EE6E4C33BB71}" srcOrd="0" destOrd="0" presId="urn:microsoft.com/office/officeart/2009/layout/CircleArrowProcess"/>
    <dgm:cxn modelId="{D24DE938-FA6E-4F9E-9136-3C1B29C747B5}" type="presParOf" srcId="{DB0EC97A-CB1E-48F5-BD54-0DB876D7BA3E}" destId="{965249D1-D405-464D-A704-5D03065F5C38}" srcOrd="7" destOrd="0" presId="urn:microsoft.com/office/officeart/2009/layout/CircleArrowProcess"/>
    <dgm:cxn modelId="{18844FA4-9F90-4B18-8A08-4D5A112C1240}" type="presParOf" srcId="{DB0EC97A-CB1E-48F5-BD54-0DB876D7BA3E}" destId="{C9A87825-FA4A-4F8E-9A5B-92C92807B14E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B5B97-83A2-4A98-8146-84DF88067698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6273DBE-1B8C-4CAE-966A-AA70B3D30660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47B48CBB-BBCD-4E4E-BD69-3681222EA0B1}" type="parTrans" cxnId="{849D9CB6-FE4F-49C8-BD4D-5589CCFC9FD8}">
      <dgm:prSet/>
      <dgm:spPr/>
      <dgm:t>
        <a:bodyPr/>
        <a:lstStyle/>
        <a:p>
          <a:endParaRPr lang="uk-UA"/>
        </a:p>
      </dgm:t>
    </dgm:pt>
    <dgm:pt modelId="{3696D99D-F8C1-44B1-BAC4-0A15D79BECCE}" type="sibTrans" cxnId="{849D9CB6-FE4F-49C8-BD4D-5589CCFC9FD8}">
      <dgm:prSet/>
      <dgm:spPr/>
      <dgm:t>
        <a:bodyPr/>
        <a:lstStyle/>
        <a:p>
          <a:endParaRPr lang="uk-UA"/>
        </a:p>
      </dgm:t>
    </dgm:pt>
    <dgm:pt modelId="{A8014506-95FE-4079-BEA9-2F55011C2E2A}">
      <dgm:prSet phldrT="[Текст]"/>
      <dgm:spPr/>
      <dgm:t>
        <a:bodyPr/>
        <a:lstStyle/>
        <a:p>
          <a:r>
            <a:rPr lang="uk-UA" b="1" i="1" dirty="0" smtClean="0"/>
            <a:t> визначити об’єкт пошуку;</a:t>
          </a:r>
          <a:endParaRPr lang="uk-UA" dirty="0"/>
        </a:p>
      </dgm:t>
    </dgm:pt>
    <dgm:pt modelId="{B461FA09-86A0-4B4A-8306-11ACB7A2034E}" type="parTrans" cxnId="{20FB7AC2-3931-4030-848C-B3EC9F8E2312}">
      <dgm:prSet/>
      <dgm:spPr/>
      <dgm:t>
        <a:bodyPr/>
        <a:lstStyle/>
        <a:p>
          <a:endParaRPr lang="uk-UA"/>
        </a:p>
      </dgm:t>
    </dgm:pt>
    <dgm:pt modelId="{43CD5786-AD25-4049-8C9A-344AEFE3869C}" type="sibTrans" cxnId="{20FB7AC2-3931-4030-848C-B3EC9F8E2312}">
      <dgm:prSet/>
      <dgm:spPr/>
      <dgm:t>
        <a:bodyPr/>
        <a:lstStyle/>
        <a:p>
          <a:endParaRPr lang="uk-UA"/>
        </a:p>
      </dgm:t>
    </dgm:pt>
    <dgm:pt modelId="{10276ACC-9C39-41D6-AB22-2BE90616B2D0}">
      <dgm:prSet/>
      <dgm:spPr/>
      <dgm:t>
        <a:bodyPr/>
        <a:lstStyle/>
        <a:p>
          <a:r>
            <a:rPr lang="uk-UA" b="1" i="1" dirty="0" smtClean="0"/>
            <a:t>2</a:t>
          </a:r>
          <a:endParaRPr lang="uk-UA" b="1" i="1" dirty="0"/>
        </a:p>
      </dgm:t>
    </dgm:pt>
    <dgm:pt modelId="{27B7DED4-A449-4FAC-9755-5BD2C53C9EF5}" type="parTrans" cxnId="{D9B4326F-0923-4640-A652-3083368EAFA4}">
      <dgm:prSet/>
      <dgm:spPr/>
      <dgm:t>
        <a:bodyPr/>
        <a:lstStyle/>
        <a:p>
          <a:endParaRPr lang="uk-UA"/>
        </a:p>
      </dgm:t>
    </dgm:pt>
    <dgm:pt modelId="{424C8479-1E6A-4122-8F14-D9060C35834A}" type="sibTrans" cxnId="{D9B4326F-0923-4640-A652-3083368EAFA4}">
      <dgm:prSet/>
      <dgm:spPr/>
      <dgm:t>
        <a:bodyPr/>
        <a:lstStyle/>
        <a:p>
          <a:endParaRPr lang="uk-UA"/>
        </a:p>
      </dgm:t>
    </dgm:pt>
    <dgm:pt modelId="{245311F7-BF7B-400A-9F4A-72F3799DFBFC}">
      <dgm:prSet/>
      <dgm:spPr/>
      <dgm:t>
        <a:bodyPr/>
        <a:lstStyle/>
        <a:p>
          <a:r>
            <a:rPr lang="uk-UA" b="1" i="1" dirty="0" smtClean="0"/>
            <a:t> обрати один з інструментів пошуку:</a:t>
          </a:r>
          <a:endParaRPr lang="uk-UA" b="1" i="1" dirty="0"/>
        </a:p>
      </dgm:t>
    </dgm:pt>
    <dgm:pt modelId="{94B00711-00CE-488F-954B-006924ABB3EC}" type="parTrans" cxnId="{8833BBA5-7A9F-4650-85E4-404EAC158D8F}">
      <dgm:prSet/>
      <dgm:spPr/>
      <dgm:t>
        <a:bodyPr/>
        <a:lstStyle/>
        <a:p>
          <a:endParaRPr lang="uk-UA"/>
        </a:p>
      </dgm:t>
    </dgm:pt>
    <dgm:pt modelId="{05970041-1E39-4538-8129-3E45B5B51A73}" type="sibTrans" cxnId="{8833BBA5-7A9F-4650-85E4-404EAC158D8F}">
      <dgm:prSet/>
      <dgm:spPr/>
      <dgm:t>
        <a:bodyPr/>
        <a:lstStyle/>
        <a:p>
          <a:endParaRPr lang="uk-UA"/>
        </a:p>
      </dgm:t>
    </dgm:pt>
    <dgm:pt modelId="{454031B1-15F2-4229-AAC3-5A18943D5D2B}" type="pres">
      <dgm:prSet presAssocID="{EEAB5B97-83A2-4A98-8146-84DF8806769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9CD0745-4263-4BE2-87E2-F9C54B3C1AC8}" type="pres">
      <dgm:prSet presAssocID="{86273DBE-1B8C-4CAE-966A-AA70B3D30660}" presName="withChildren" presStyleCnt="0"/>
      <dgm:spPr/>
    </dgm:pt>
    <dgm:pt modelId="{521D292B-42A7-418A-BBAE-CB3CBF5DB6FD}" type="pres">
      <dgm:prSet presAssocID="{86273DBE-1B8C-4CAE-966A-AA70B3D30660}" presName="bigCircle" presStyleLbl="vennNode1" presStyleIdx="0" presStyleCnt="4" custScaleX="125927"/>
      <dgm:spPr/>
    </dgm:pt>
    <dgm:pt modelId="{740D17DC-C4BB-4C33-A235-729CC0124CBE}" type="pres">
      <dgm:prSet presAssocID="{86273DBE-1B8C-4CAE-966A-AA70B3D30660}" presName="medCircle" presStyleLbl="vennNode1" presStyleIdx="1" presStyleCnt="4"/>
      <dgm:spPr/>
    </dgm:pt>
    <dgm:pt modelId="{52E4C972-0888-4A67-B7A3-AAC4D86B0A70}" type="pres">
      <dgm:prSet presAssocID="{86273DBE-1B8C-4CAE-966A-AA70B3D30660}" presName="txLvl1" presStyleLbl="revTx" presStyleIdx="0" presStyleCnt="4"/>
      <dgm:spPr/>
      <dgm:t>
        <a:bodyPr/>
        <a:lstStyle/>
        <a:p>
          <a:endParaRPr lang="en-US"/>
        </a:p>
      </dgm:t>
    </dgm:pt>
    <dgm:pt modelId="{9CFE351B-BC6B-459C-9375-AB7C199F798E}" type="pres">
      <dgm:prSet presAssocID="{86273DBE-1B8C-4CAE-966A-AA70B3D30660}" presName="lin" presStyleCnt="0"/>
      <dgm:spPr/>
    </dgm:pt>
    <dgm:pt modelId="{BC61934F-B7D4-4EEF-8F56-8915F7C62926}" type="pres">
      <dgm:prSet presAssocID="{A8014506-95FE-4079-BEA9-2F55011C2E2A}" presName="txLvl2" presStyleLbl="revTx" presStyleIdx="1" presStyleCnt="4"/>
      <dgm:spPr/>
      <dgm:t>
        <a:bodyPr/>
        <a:lstStyle/>
        <a:p>
          <a:endParaRPr lang="uk-UA"/>
        </a:p>
      </dgm:t>
    </dgm:pt>
    <dgm:pt modelId="{D36B5D08-665F-47F2-8001-20345494F8A0}" type="pres">
      <dgm:prSet presAssocID="{86273DBE-1B8C-4CAE-966A-AA70B3D30660}" presName="overlap" presStyleCnt="0"/>
      <dgm:spPr/>
    </dgm:pt>
    <dgm:pt modelId="{AD59656F-3E56-4A5F-8847-3CE16C962CFB}" type="pres">
      <dgm:prSet presAssocID="{10276ACC-9C39-41D6-AB22-2BE90616B2D0}" presName="withChildren" presStyleCnt="0"/>
      <dgm:spPr/>
    </dgm:pt>
    <dgm:pt modelId="{1246EACB-535A-4D6A-A1B5-AACFD35FD857}" type="pres">
      <dgm:prSet presAssocID="{10276ACC-9C39-41D6-AB22-2BE90616B2D0}" presName="bigCircle" presStyleLbl="vennNode1" presStyleIdx="2" presStyleCnt="4" custScaleX="125927"/>
      <dgm:spPr/>
    </dgm:pt>
    <dgm:pt modelId="{13325516-53A3-4E06-9405-45C5D36D1E51}" type="pres">
      <dgm:prSet presAssocID="{10276ACC-9C39-41D6-AB22-2BE90616B2D0}" presName="medCircle" presStyleLbl="vennNode1" presStyleIdx="3" presStyleCnt="4"/>
      <dgm:spPr/>
    </dgm:pt>
    <dgm:pt modelId="{DC0A2F3B-163F-42BE-8D56-43CB9F1CDDAE}" type="pres">
      <dgm:prSet presAssocID="{10276ACC-9C39-41D6-AB22-2BE90616B2D0}" presName="txLvl1" presStyleLbl="revTx" presStyleIdx="2" presStyleCnt="4"/>
      <dgm:spPr/>
      <dgm:t>
        <a:bodyPr/>
        <a:lstStyle/>
        <a:p>
          <a:endParaRPr lang="en-US"/>
        </a:p>
      </dgm:t>
    </dgm:pt>
    <dgm:pt modelId="{C661E997-A5E1-4114-BE1C-57F672996FCF}" type="pres">
      <dgm:prSet presAssocID="{10276ACC-9C39-41D6-AB22-2BE90616B2D0}" presName="lin" presStyleCnt="0"/>
      <dgm:spPr/>
    </dgm:pt>
    <dgm:pt modelId="{69133E39-8E6A-4EB5-9B04-9DAE6923305E}" type="pres">
      <dgm:prSet presAssocID="{245311F7-BF7B-400A-9F4A-72F3799DFBFC}" presName="txLvl2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20FB7AC2-3931-4030-848C-B3EC9F8E2312}" srcId="{86273DBE-1B8C-4CAE-966A-AA70B3D30660}" destId="{A8014506-95FE-4079-BEA9-2F55011C2E2A}" srcOrd="0" destOrd="0" parTransId="{B461FA09-86A0-4B4A-8306-11ACB7A2034E}" sibTransId="{43CD5786-AD25-4049-8C9A-344AEFE3869C}"/>
    <dgm:cxn modelId="{8833BBA5-7A9F-4650-85E4-404EAC158D8F}" srcId="{10276ACC-9C39-41D6-AB22-2BE90616B2D0}" destId="{245311F7-BF7B-400A-9F4A-72F3799DFBFC}" srcOrd="0" destOrd="0" parTransId="{94B00711-00CE-488F-954B-006924ABB3EC}" sibTransId="{05970041-1E39-4538-8129-3E45B5B51A73}"/>
    <dgm:cxn modelId="{5800A33E-30DC-42DF-9BB0-C821F051D7B7}" type="presOf" srcId="{A8014506-95FE-4079-BEA9-2F55011C2E2A}" destId="{BC61934F-B7D4-4EEF-8F56-8915F7C62926}" srcOrd="0" destOrd="0" presId="urn:microsoft.com/office/officeart/2008/layout/VerticalCircleList"/>
    <dgm:cxn modelId="{149AD194-460F-4D9F-98A3-FCE139D826DB}" type="presOf" srcId="{86273DBE-1B8C-4CAE-966A-AA70B3D30660}" destId="{52E4C972-0888-4A67-B7A3-AAC4D86B0A70}" srcOrd="0" destOrd="0" presId="urn:microsoft.com/office/officeart/2008/layout/VerticalCircleList"/>
    <dgm:cxn modelId="{D9B4326F-0923-4640-A652-3083368EAFA4}" srcId="{EEAB5B97-83A2-4A98-8146-84DF88067698}" destId="{10276ACC-9C39-41D6-AB22-2BE90616B2D0}" srcOrd="1" destOrd="0" parTransId="{27B7DED4-A449-4FAC-9755-5BD2C53C9EF5}" sibTransId="{424C8479-1E6A-4122-8F14-D9060C35834A}"/>
    <dgm:cxn modelId="{7A8D3505-4F3E-4B7F-8B52-6679332857D6}" type="presOf" srcId="{EEAB5B97-83A2-4A98-8146-84DF88067698}" destId="{454031B1-15F2-4229-AAC3-5A18943D5D2B}" srcOrd="0" destOrd="0" presId="urn:microsoft.com/office/officeart/2008/layout/VerticalCircleList"/>
    <dgm:cxn modelId="{8BB5107D-458A-4B9E-A9D3-7B5AA7901826}" type="presOf" srcId="{245311F7-BF7B-400A-9F4A-72F3799DFBFC}" destId="{69133E39-8E6A-4EB5-9B04-9DAE6923305E}" srcOrd="0" destOrd="0" presId="urn:microsoft.com/office/officeart/2008/layout/VerticalCircleList"/>
    <dgm:cxn modelId="{849D9CB6-FE4F-49C8-BD4D-5589CCFC9FD8}" srcId="{EEAB5B97-83A2-4A98-8146-84DF88067698}" destId="{86273DBE-1B8C-4CAE-966A-AA70B3D30660}" srcOrd="0" destOrd="0" parTransId="{47B48CBB-BBCD-4E4E-BD69-3681222EA0B1}" sibTransId="{3696D99D-F8C1-44B1-BAC4-0A15D79BECCE}"/>
    <dgm:cxn modelId="{54651025-D157-47E4-BB70-9B5872190DB9}" type="presOf" srcId="{10276ACC-9C39-41D6-AB22-2BE90616B2D0}" destId="{DC0A2F3B-163F-42BE-8D56-43CB9F1CDDAE}" srcOrd="0" destOrd="0" presId="urn:microsoft.com/office/officeart/2008/layout/VerticalCircleList"/>
    <dgm:cxn modelId="{247A1C6D-46F0-481C-BB50-77EDB7DBD068}" type="presParOf" srcId="{454031B1-15F2-4229-AAC3-5A18943D5D2B}" destId="{49CD0745-4263-4BE2-87E2-F9C54B3C1AC8}" srcOrd="0" destOrd="0" presId="urn:microsoft.com/office/officeart/2008/layout/VerticalCircleList"/>
    <dgm:cxn modelId="{122558DE-425F-49FA-9BC4-953D5DA78EFA}" type="presParOf" srcId="{49CD0745-4263-4BE2-87E2-F9C54B3C1AC8}" destId="{521D292B-42A7-418A-BBAE-CB3CBF5DB6FD}" srcOrd="0" destOrd="0" presId="urn:microsoft.com/office/officeart/2008/layout/VerticalCircleList"/>
    <dgm:cxn modelId="{3BF611AD-5F91-4D34-BC4B-D37247A7DF51}" type="presParOf" srcId="{49CD0745-4263-4BE2-87E2-F9C54B3C1AC8}" destId="{740D17DC-C4BB-4C33-A235-729CC0124CBE}" srcOrd="1" destOrd="0" presId="urn:microsoft.com/office/officeart/2008/layout/VerticalCircleList"/>
    <dgm:cxn modelId="{4033DBAE-C38E-45A3-A6EE-F581BA59BFC4}" type="presParOf" srcId="{49CD0745-4263-4BE2-87E2-F9C54B3C1AC8}" destId="{52E4C972-0888-4A67-B7A3-AAC4D86B0A70}" srcOrd="2" destOrd="0" presId="urn:microsoft.com/office/officeart/2008/layout/VerticalCircleList"/>
    <dgm:cxn modelId="{FB24F419-95D1-4D93-A624-2D70BE462AE5}" type="presParOf" srcId="{49CD0745-4263-4BE2-87E2-F9C54B3C1AC8}" destId="{9CFE351B-BC6B-459C-9375-AB7C199F798E}" srcOrd="3" destOrd="0" presId="urn:microsoft.com/office/officeart/2008/layout/VerticalCircleList"/>
    <dgm:cxn modelId="{4099EECC-7BA2-4497-86B7-5C778EAC18E8}" type="presParOf" srcId="{9CFE351B-BC6B-459C-9375-AB7C199F798E}" destId="{BC61934F-B7D4-4EEF-8F56-8915F7C62926}" srcOrd="0" destOrd="0" presId="urn:microsoft.com/office/officeart/2008/layout/VerticalCircleList"/>
    <dgm:cxn modelId="{D348BB04-33F5-487B-938A-F68E6F283F68}" type="presParOf" srcId="{454031B1-15F2-4229-AAC3-5A18943D5D2B}" destId="{D36B5D08-665F-47F2-8001-20345494F8A0}" srcOrd="1" destOrd="0" presId="urn:microsoft.com/office/officeart/2008/layout/VerticalCircleList"/>
    <dgm:cxn modelId="{1C406761-91F1-4F6F-BB01-040A34011770}" type="presParOf" srcId="{454031B1-15F2-4229-AAC3-5A18943D5D2B}" destId="{AD59656F-3E56-4A5F-8847-3CE16C962CFB}" srcOrd="2" destOrd="0" presId="urn:microsoft.com/office/officeart/2008/layout/VerticalCircleList"/>
    <dgm:cxn modelId="{A5D26DF7-BEB4-43C7-AFFA-1E4616037800}" type="presParOf" srcId="{AD59656F-3E56-4A5F-8847-3CE16C962CFB}" destId="{1246EACB-535A-4D6A-A1B5-AACFD35FD857}" srcOrd="0" destOrd="0" presId="urn:microsoft.com/office/officeart/2008/layout/VerticalCircleList"/>
    <dgm:cxn modelId="{1DAD2EE2-985B-4405-BB01-179D9624A53A}" type="presParOf" srcId="{AD59656F-3E56-4A5F-8847-3CE16C962CFB}" destId="{13325516-53A3-4E06-9405-45C5D36D1E51}" srcOrd="1" destOrd="0" presId="urn:microsoft.com/office/officeart/2008/layout/VerticalCircleList"/>
    <dgm:cxn modelId="{FD942BB5-426E-4C51-9C67-B7CA8FBB5DE2}" type="presParOf" srcId="{AD59656F-3E56-4A5F-8847-3CE16C962CFB}" destId="{DC0A2F3B-163F-42BE-8D56-43CB9F1CDDAE}" srcOrd="2" destOrd="0" presId="urn:microsoft.com/office/officeart/2008/layout/VerticalCircleList"/>
    <dgm:cxn modelId="{DE5BAF92-E788-42E2-8947-B0CEF964A473}" type="presParOf" srcId="{AD59656F-3E56-4A5F-8847-3CE16C962CFB}" destId="{C661E997-A5E1-4114-BE1C-57F672996FCF}" srcOrd="3" destOrd="0" presId="urn:microsoft.com/office/officeart/2008/layout/VerticalCircleList"/>
    <dgm:cxn modelId="{AFE77AB8-FC87-40CA-8A9A-02D9FEB5140D}" type="presParOf" srcId="{C661E997-A5E1-4114-BE1C-57F672996FCF}" destId="{69133E39-8E6A-4EB5-9B04-9DAE6923305E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36948-824F-4A2E-8388-AEFDB53AD231}">
      <dsp:nvSpPr>
        <dsp:cNvPr id="0" name=""/>
        <dsp:cNvSpPr/>
      </dsp:nvSpPr>
      <dsp:spPr>
        <a:xfrm>
          <a:off x="2735708" y="-106116"/>
          <a:ext cx="4114062" cy="23656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2B2346-C30B-4208-A1FE-D61680EAAF9F}">
      <dsp:nvSpPr>
        <dsp:cNvPr id="0" name=""/>
        <dsp:cNvSpPr/>
      </dsp:nvSpPr>
      <dsp:spPr>
        <a:xfrm>
          <a:off x="6507844" y="0"/>
          <a:ext cx="2133115" cy="183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Папка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Файл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Гра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Фільм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Музика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Зображення тощо</a:t>
          </a:r>
          <a:endParaRPr lang="uk-UA" sz="2000" kern="1200" dirty="0"/>
        </a:p>
      </dsp:txBody>
      <dsp:txXfrm>
        <a:off x="6507844" y="0"/>
        <a:ext cx="2133115" cy="1830788"/>
      </dsp:txXfrm>
    </dsp:sp>
    <dsp:sp modelId="{E3686A70-62A7-488E-8917-2E5170B1F27F}">
      <dsp:nvSpPr>
        <dsp:cNvPr id="0" name=""/>
        <dsp:cNvSpPr/>
      </dsp:nvSpPr>
      <dsp:spPr>
        <a:xfrm>
          <a:off x="3492390" y="565956"/>
          <a:ext cx="2313359" cy="53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Об’єкт пошуку</a:t>
          </a:r>
          <a:endParaRPr lang="uk-UA" sz="3200" kern="1200" dirty="0"/>
        </a:p>
      </dsp:txBody>
      <dsp:txXfrm>
        <a:off x="3492390" y="565956"/>
        <a:ext cx="2313359" cy="539138"/>
      </dsp:txXfrm>
    </dsp:sp>
    <dsp:sp modelId="{3D9D57C1-B0A2-47D8-AA43-5B4D1214E55D}">
      <dsp:nvSpPr>
        <dsp:cNvPr id="0" name=""/>
        <dsp:cNvSpPr/>
      </dsp:nvSpPr>
      <dsp:spPr>
        <a:xfrm>
          <a:off x="1228557" y="1221491"/>
          <a:ext cx="6050193" cy="19412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280475-2842-4B89-AB29-C273753C33EC}">
      <dsp:nvSpPr>
        <dsp:cNvPr id="0" name=""/>
        <dsp:cNvSpPr/>
      </dsp:nvSpPr>
      <dsp:spPr>
        <a:xfrm>
          <a:off x="4558492" y="1656182"/>
          <a:ext cx="2215030" cy="101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Головне меню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Вікно папки</a:t>
          </a:r>
          <a:endParaRPr lang="uk-UA" sz="2000" kern="1200" dirty="0"/>
        </a:p>
      </dsp:txBody>
      <dsp:txXfrm>
        <a:off x="4558492" y="1656182"/>
        <a:ext cx="2215030" cy="1014700"/>
      </dsp:txXfrm>
    </dsp:sp>
    <dsp:sp modelId="{AEC22559-964D-4EC5-A35A-91A69C535C77}">
      <dsp:nvSpPr>
        <dsp:cNvPr id="0" name=""/>
        <dsp:cNvSpPr/>
      </dsp:nvSpPr>
      <dsp:spPr>
        <a:xfrm>
          <a:off x="1742221" y="1980853"/>
          <a:ext cx="3042028" cy="53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Інструменти пошуку</a:t>
          </a:r>
          <a:endParaRPr lang="uk-UA" sz="3200" kern="1200" dirty="0"/>
        </a:p>
      </dsp:txBody>
      <dsp:txXfrm>
        <a:off x="1742221" y="1980853"/>
        <a:ext cx="3042028" cy="539138"/>
      </dsp:txXfrm>
    </dsp:sp>
    <dsp:sp modelId="{364C144D-5AE9-4C05-9F29-EE6E4C33BB71}">
      <dsp:nvSpPr>
        <dsp:cNvPr id="0" name=""/>
        <dsp:cNvSpPr/>
      </dsp:nvSpPr>
      <dsp:spPr>
        <a:xfrm>
          <a:off x="2732649" y="2470341"/>
          <a:ext cx="4123097" cy="16682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5249D1-D405-464D-A704-5D03065F5C38}">
      <dsp:nvSpPr>
        <dsp:cNvPr id="0" name=""/>
        <dsp:cNvSpPr/>
      </dsp:nvSpPr>
      <dsp:spPr>
        <a:xfrm>
          <a:off x="6692503" y="3042020"/>
          <a:ext cx="1645015" cy="77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Назва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Дата зміни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Тип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Розмір</a:t>
          </a:r>
          <a:endParaRPr lang="uk-UA" sz="2000" kern="1200" dirty="0"/>
        </a:p>
      </dsp:txBody>
      <dsp:txXfrm>
        <a:off x="6692503" y="3042020"/>
        <a:ext cx="1645015" cy="776649"/>
      </dsp:txXfrm>
    </dsp:sp>
    <dsp:sp modelId="{C9A87825-FA4A-4F8E-9A5B-92C92807B14E}">
      <dsp:nvSpPr>
        <dsp:cNvPr id="0" name=""/>
        <dsp:cNvSpPr/>
      </dsp:nvSpPr>
      <dsp:spPr>
        <a:xfrm>
          <a:off x="2732644" y="3112768"/>
          <a:ext cx="2847514" cy="53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Параметри пошуку</a:t>
          </a:r>
          <a:endParaRPr lang="uk-UA" sz="3200" kern="1200" dirty="0"/>
        </a:p>
      </dsp:txBody>
      <dsp:txXfrm>
        <a:off x="2732644" y="3112768"/>
        <a:ext cx="2847514" cy="5391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D292B-42A7-418A-BBAE-CB3CBF5DB6FD}">
      <dsp:nvSpPr>
        <dsp:cNvPr id="0" name=""/>
        <dsp:cNvSpPr/>
      </dsp:nvSpPr>
      <dsp:spPr>
        <a:xfrm>
          <a:off x="703" y="428064"/>
          <a:ext cx="2183176" cy="17336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0D17DC-C4BB-4C33-A235-729CC0124CBE}">
      <dsp:nvSpPr>
        <dsp:cNvPr id="0" name=""/>
        <dsp:cNvSpPr/>
      </dsp:nvSpPr>
      <dsp:spPr>
        <a:xfrm>
          <a:off x="307460" y="500879"/>
          <a:ext cx="312063" cy="3120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E4C972-0888-4A67-B7A3-AAC4D86B0A70}">
      <dsp:nvSpPr>
        <dsp:cNvPr id="0" name=""/>
        <dsp:cNvSpPr/>
      </dsp:nvSpPr>
      <dsp:spPr>
        <a:xfrm>
          <a:off x="463492" y="500879"/>
          <a:ext cx="1669200" cy="31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1</a:t>
          </a:r>
          <a:endParaRPr lang="uk-UA" sz="1900" kern="1200" dirty="0"/>
        </a:p>
      </dsp:txBody>
      <dsp:txXfrm>
        <a:off x="463492" y="500879"/>
        <a:ext cx="1669200" cy="312063"/>
      </dsp:txXfrm>
    </dsp:sp>
    <dsp:sp modelId="{BC61934F-B7D4-4EEF-8F56-8915F7C62926}">
      <dsp:nvSpPr>
        <dsp:cNvPr id="0" name=""/>
        <dsp:cNvSpPr/>
      </dsp:nvSpPr>
      <dsp:spPr>
        <a:xfrm>
          <a:off x="463492" y="812942"/>
          <a:ext cx="1669200" cy="4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/>
            <a:t> визначити об’єкт пошуку;</a:t>
          </a:r>
          <a:endParaRPr lang="uk-UA" sz="1500" kern="1200" dirty="0"/>
        </a:p>
      </dsp:txBody>
      <dsp:txXfrm>
        <a:off x="463492" y="812942"/>
        <a:ext cx="1669200" cy="442805"/>
      </dsp:txXfrm>
    </dsp:sp>
    <dsp:sp modelId="{1246EACB-535A-4D6A-A1B5-AACFD35FD857}">
      <dsp:nvSpPr>
        <dsp:cNvPr id="0" name=""/>
        <dsp:cNvSpPr/>
      </dsp:nvSpPr>
      <dsp:spPr>
        <a:xfrm>
          <a:off x="703" y="1992004"/>
          <a:ext cx="2183176" cy="17336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325516-53A3-4E06-9405-45C5D36D1E51}">
      <dsp:nvSpPr>
        <dsp:cNvPr id="0" name=""/>
        <dsp:cNvSpPr/>
      </dsp:nvSpPr>
      <dsp:spPr>
        <a:xfrm>
          <a:off x="307460" y="2064818"/>
          <a:ext cx="312063" cy="3120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0A2F3B-163F-42BE-8D56-43CB9F1CDDAE}">
      <dsp:nvSpPr>
        <dsp:cNvPr id="0" name=""/>
        <dsp:cNvSpPr/>
      </dsp:nvSpPr>
      <dsp:spPr>
        <a:xfrm>
          <a:off x="463492" y="2064818"/>
          <a:ext cx="1669200" cy="31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/>
            <a:t>2</a:t>
          </a:r>
          <a:endParaRPr lang="uk-UA" sz="1900" b="1" i="1" kern="1200" dirty="0"/>
        </a:p>
      </dsp:txBody>
      <dsp:txXfrm>
        <a:off x="463492" y="2064818"/>
        <a:ext cx="1669200" cy="312063"/>
      </dsp:txXfrm>
    </dsp:sp>
    <dsp:sp modelId="{69133E39-8E6A-4EB5-9B04-9DAE6923305E}">
      <dsp:nvSpPr>
        <dsp:cNvPr id="0" name=""/>
        <dsp:cNvSpPr/>
      </dsp:nvSpPr>
      <dsp:spPr>
        <a:xfrm>
          <a:off x="463492" y="2376882"/>
          <a:ext cx="1669200" cy="6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/>
            <a:t> обрати один з інструментів пошуку:</a:t>
          </a:r>
          <a:endParaRPr lang="uk-UA" sz="1500" b="1" i="1" kern="1200" dirty="0"/>
        </a:p>
      </dsp:txBody>
      <dsp:txXfrm>
        <a:off x="463492" y="2376882"/>
        <a:ext cx="1669200" cy="63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4DAC64-3F4D-4886-A42D-FFE1D0ADAEBB}" type="datetime1">
              <a:rPr lang="uk-UA"/>
              <a:pPr/>
              <a:t>05.12.2015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smtClean="0"/>
              <a:t>urok-informatiku.ru</a:t>
            </a: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104540-544B-459B-8C50-2FFCBD6324AD}" type="slidenum">
              <a:rPr lang="uk-UA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CAD29-C589-4714-B673-B223083BDD5C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04F64-D7C2-4C38-8B69-1B686DC6AA36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1B013-EA56-4956-A6D0-1C70DE7DCA69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B51EF-EE8C-4D36-BB55-4771F09EE569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EE268-751F-481B-9C96-3011C3F31680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AAFEE9-0F24-4A76-A1D8-DA2CF27F737A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E8021-E0C1-4E86-B66F-4346FF2C7C69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EF680-4850-4324-9FF3-DEA8E8BBC214}" type="datetime1">
              <a:rPr lang="uk-UA" smtClean="0">
                <a:solidFill>
                  <a:srgbClr val="F4E7ED"/>
                </a:solidFill>
              </a:rPr>
              <a:pPr/>
              <a:t>05.12.2015</a:t>
            </a:fld>
            <a:endParaRPr lang="uk-UA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F4E7ED"/>
                </a:solidFill>
              </a:rPr>
              <a:t>urok-informatiku.ru</a:t>
            </a:r>
            <a:endParaRPr lang="uk-UA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F4E7ED"/>
                </a:solidFill>
              </a:rPr>
              <a:pPr/>
              <a:t>‹#›</a:t>
            </a:fld>
            <a:endParaRPr lang="uk-UA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C975F-B211-4C5C-9ADA-6AF88CC15A33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797368-8632-4AFB-AD10-3A97223FE9ED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580538-671A-4D2B-AC35-D8907C47E2CA}" type="datetime1">
              <a:rPr lang="uk-UA" smtClean="0">
                <a:solidFill>
                  <a:srgbClr val="B13F9A"/>
                </a:solidFill>
              </a:rPr>
              <a:pPr/>
              <a:t>05.12.2015</a:t>
            </a:fld>
            <a:endParaRPr lang="uk-UA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104540-544B-459B-8C50-2FFCBD6324AD}" type="slidenum">
              <a:rPr lang="uk-UA" smtClean="0">
                <a:solidFill>
                  <a:srgbClr val="B13F9A"/>
                </a:solidFill>
              </a:rPr>
              <a:pPr/>
              <a:t>‹#›</a:t>
            </a:fld>
            <a:endParaRPr lang="uk-UA">
              <a:solidFill>
                <a:srgbClr val="B13F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7" t="22897" r="7500"/>
          <a:stretch>
            <a:fillRect/>
          </a:stretch>
        </p:blipFill>
        <p:spPr bwMode="auto">
          <a:xfrm>
            <a:off x="0" y="0"/>
            <a:ext cx="9144000" cy="683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884" t="22034" r="8201"/>
          <a:stretch>
            <a:fillRect/>
          </a:stretch>
        </p:blipFill>
        <p:spPr bwMode="auto">
          <a:xfrm>
            <a:off x="0" y="1482437"/>
            <a:ext cx="914400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52400" y="386618"/>
            <a:ext cx="883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Arial Black" pitchFamily="34" charset="0"/>
              </a:rPr>
              <a:t>ВИДАЛЕННЯ-ВІДНОВЛЕННЯ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884" t="25424" r="8201"/>
          <a:stretch>
            <a:fillRect/>
          </a:stretch>
        </p:blipFill>
        <p:spPr bwMode="auto">
          <a:xfrm>
            <a:off x="0" y="1524000"/>
            <a:ext cx="8763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52400" y="386618"/>
            <a:ext cx="883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Arial Black" pitchFamily="34" charset="0"/>
              </a:rPr>
              <a:t>В Л А С Т И В О С Т І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71" y="1124744"/>
            <a:ext cx="7242048" cy="8423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Для чого використовують систему пошуку файлів і папок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13F9A"/>
                </a:solidFill>
              </a:rPr>
              <a:t>urok-informatiku.ru</a:t>
            </a:r>
            <a:endParaRPr lang="uk-UA">
              <a:solidFill>
                <a:srgbClr val="B13F9A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814200911"/>
              </p:ext>
            </p:extLst>
          </p:nvPr>
        </p:nvGraphicFramePr>
        <p:xfrm>
          <a:off x="-756592" y="2276872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77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2" y="610518"/>
            <a:ext cx="7242048" cy="770344"/>
          </a:xfrm>
        </p:spPr>
        <p:txBody>
          <a:bodyPr>
            <a:noAutofit/>
          </a:bodyPr>
          <a:lstStyle/>
          <a:p>
            <a:pPr algn="ctr"/>
            <a:r>
              <a:rPr lang="uk-UA" sz="3400" dirty="0"/>
              <a:t>Для організації пошуку необхідно: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02100854"/>
              </p:ext>
            </p:extLst>
          </p:nvPr>
        </p:nvGraphicFramePr>
        <p:xfrm>
          <a:off x="43743" y="1622697"/>
          <a:ext cx="2184583" cy="415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944" y="1844824"/>
            <a:ext cx="5376257" cy="14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64637" y="933926"/>
            <a:ext cx="2236564" cy="715089"/>
          </a:xfrm>
          <a:prstGeom prst="wedgeRoundRectCallout">
            <a:avLst>
              <a:gd name="adj1" fmla="val -52875"/>
              <a:gd name="adj2" fmla="val 173637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Пошук із Головного меню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944" y="4462862"/>
            <a:ext cx="538259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1960" y="3505004"/>
            <a:ext cx="2236564" cy="715089"/>
          </a:xfrm>
          <a:prstGeom prst="wedgeRoundRectCallout">
            <a:avLst>
              <a:gd name="adj1" fmla="val 72333"/>
              <a:gd name="adj2" fmla="val 165645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Пошук </a:t>
            </a:r>
            <a:r>
              <a:rPr lang="uk-UA" b="1" i="1" dirty="0" smtClean="0">
                <a:solidFill>
                  <a:schemeClr val="tx1"/>
                </a:solidFill>
              </a:rPr>
              <a:t>із вікна папки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293750"/>
            <a:ext cx="2664296" cy="415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6925577" y="4789567"/>
            <a:ext cx="1375624" cy="415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257992" y="3501008"/>
            <a:ext cx="850907" cy="510778"/>
          </a:xfrm>
          <a:prstGeom prst="wedgeRoundRectCallout">
            <a:avLst>
              <a:gd name="adj1" fmla="val 104321"/>
              <a:gd name="adj2" fmla="val -228505"/>
              <a:gd name="adj3" fmla="val 16667"/>
            </a:avLst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F3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260" y="6176620"/>
            <a:ext cx="1420377" cy="510778"/>
          </a:xfrm>
          <a:prstGeom prst="wedgeRoundRectCallout">
            <a:avLst>
              <a:gd name="adj1" fmla="val 97667"/>
              <a:gd name="adj2" fmla="val -243423"/>
              <a:gd name="adj3" fmla="val 16667"/>
            </a:avLst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Ctrl+F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65" y="620688"/>
            <a:ext cx="7525143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створюються Шаблони </a:t>
            </a:r>
            <a:r>
              <a:rPr lang="uk-UA" dirty="0"/>
              <a:t>для </a:t>
            </a:r>
            <a:r>
              <a:rPr lang="uk-UA" dirty="0" smtClean="0"/>
              <a:t>пошуку групи </a:t>
            </a:r>
            <a:r>
              <a:rPr lang="uk-UA" dirty="0"/>
              <a:t>файлів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34195" y="1700808"/>
            <a:ext cx="741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Зазначаючи ім'я шуканого </a:t>
            </a:r>
            <a:r>
              <a:rPr lang="uk-UA" sz="2000" b="1" i="1" dirty="0" smtClean="0"/>
              <a:t>файлу </a:t>
            </a:r>
            <a:r>
              <a:rPr lang="uk-UA" sz="2000" b="1" i="1" dirty="0"/>
              <a:t>у відповідному рядку введення, несуттєві або невідомі символи часто замінюють символами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3363" y="3047860"/>
            <a:ext cx="3739987" cy="1328023"/>
          </a:xfrm>
          <a:prstGeom prst="wedgeRoundRectCallout">
            <a:avLst>
              <a:gd name="adj1" fmla="val -3467"/>
              <a:gd name="adj2" fmla="val 91873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uk-UA" b="1" i="1" dirty="0" smtClean="0">
                <a:solidFill>
                  <a:schemeClr val="tx1"/>
                </a:solidFill>
              </a:rPr>
              <a:t>Зірочка - замінює </a:t>
            </a:r>
            <a:r>
              <a:rPr lang="uk-UA" b="1" i="1" dirty="0">
                <a:solidFill>
                  <a:schemeClr val="tx1"/>
                </a:solidFill>
              </a:rPr>
              <a:t>в імені шуканого файлу чи папки довільну кількість будь-яких </a:t>
            </a:r>
            <a:r>
              <a:rPr lang="uk-UA" b="1" i="1" dirty="0" smtClean="0">
                <a:solidFill>
                  <a:schemeClr val="tx1"/>
                </a:solidFill>
              </a:rPr>
              <a:t>символів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5" y="3068960"/>
            <a:ext cx="3456384" cy="1328023"/>
          </a:xfrm>
          <a:prstGeom prst="wedgeRoundRectCallout">
            <a:avLst>
              <a:gd name="adj1" fmla="val -5476"/>
              <a:gd name="adj2" fmla="val 99045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uk-UA" b="1" i="1" dirty="0" smtClean="0">
                <a:solidFill>
                  <a:schemeClr val="tx1"/>
                </a:solidFill>
              </a:rPr>
              <a:t>Знак питання - замінює </a:t>
            </a:r>
            <a:r>
              <a:rPr lang="uk-UA" b="1" i="1" dirty="0">
                <a:solidFill>
                  <a:schemeClr val="tx1"/>
                </a:solidFill>
              </a:rPr>
              <a:t>один довільний символ в імені шуканого файлу чи </a:t>
            </a:r>
            <a:r>
              <a:rPr lang="uk-UA" b="1" i="1" dirty="0" smtClean="0">
                <a:solidFill>
                  <a:schemeClr val="tx1"/>
                </a:solidFill>
              </a:rPr>
              <a:t>папки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compsam.ru/wp-content/uploads/Shablon_key_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47084"/>
            <a:ext cx="1036086" cy="10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ime-00-00.ru/wp-content/uploads/2014/06/znak-vop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420647"/>
            <a:ext cx="1184920" cy="1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194" y="5658252"/>
            <a:ext cx="741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Використовуючи символи * та ?, можна створити шаблони імен файлів, щоб знаходити групи відповідних файлів. </a:t>
            </a:r>
          </a:p>
        </p:txBody>
      </p:sp>
    </p:spTree>
    <p:extLst>
      <p:ext uri="{BB962C8B-B14F-4D97-AF65-F5344CB8AC3E}">
        <p14:creationId xmlns:p14="http://schemas.microsoft.com/office/powerpoint/2010/main" xmlns="" val="13055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Працюємо в парах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08925" y="1412776"/>
            <a:ext cx="6843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3</a:t>
            </a:r>
            <a:r>
              <a:rPr lang="uk-UA" sz="2000" dirty="0" smtClean="0"/>
              <a:t>.</a:t>
            </a:r>
            <a:r>
              <a:rPr lang="uk-UA" sz="2000" i="1" dirty="0" smtClean="0"/>
              <a:t> </a:t>
            </a:r>
            <a:r>
              <a:rPr lang="uk-UA" sz="2000" dirty="0"/>
              <a:t>Визначте коректні шаблони імен файлів для організації пошуку засобами операційної системи і заповніть за зразком.</a:t>
            </a:r>
          </a:p>
          <a:p>
            <a:pPr lvl="0"/>
            <a:endParaRPr lang="uk-UA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075" y="4311878"/>
            <a:ext cx="3898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2" descr="http://3.bp.blogspot.com/-tNKexo5PF-s/UzHpavCzxDI/AAAAAAAAADg/JbrW15IFky4/s1600/134221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071" y="5149031"/>
            <a:ext cx="1637680" cy="14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94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66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-667" r="7500"/>
          <a:stretch>
            <a:fillRect/>
          </a:stretch>
        </p:blipFill>
        <p:spPr bwMode="auto">
          <a:xfrm>
            <a:off x="152399" y="53975"/>
            <a:ext cx="8864315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fotom.kh.ua/img/6%20%D0%BA%D0%BB%D0%B0%D1%81/%D1%84%D0%B0%D0%B9%D0%B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nfotom.kh.ua/img/6%20%D0%BA%D0%BB%D0%B0%D1%81/%D1%88%D0%BB%D1%8F%D1%85-%D0%B4%D0%BE-%D1%84%D0%B0%D0%B9%D0%BB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380" cy="652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7333" r="5833" b="7853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667" t="20740" r="7500"/>
          <a:stretch>
            <a:fillRect/>
          </a:stretch>
        </p:blipFill>
        <p:spPr bwMode="auto">
          <a:xfrm>
            <a:off x="0" y="1371600"/>
            <a:ext cx="8991600" cy="538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 Black" pitchFamily="34" charset="0"/>
              </a:rPr>
              <a:t>С Т В О Р Е Н </a:t>
            </a:r>
            <a:r>
              <a:rPr lang="uk-UA" sz="4800" b="1" dirty="0" err="1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uk-UA" sz="4800" b="1" dirty="0" smtClean="0">
                <a:solidFill>
                  <a:srgbClr val="002060"/>
                </a:solidFill>
                <a:latin typeface="Arial Black" pitchFamily="34" charset="0"/>
              </a:rPr>
              <a:t> Я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20934" r="7500" b="3333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 Black" pitchFamily="34" charset="0"/>
              </a:rPr>
              <a:t>ПЕРЕЙМЕНУВАННЯ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22261" r="8333"/>
          <a:stretch>
            <a:fillRect/>
          </a:stretch>
        </p:blipFill>
        <p:spPr bwMode="auto">
          <a:xfrm>
            <a:off x="0" y="1524000"/>
            <a:ext cx="8991600" cy="53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 Black" pitchFamily="34" charset="0"/>
              </a:rPr>
              <a:t>КОПІЮВАННЯ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884" t="21655" r="8201"/>
          <a:stretch>
            <a:fillRect/>
          </a:stretch>
        </p:blipFill>
        <p:spPr bwMode="auto">
          <a:xfrm>
            <a:off x="0" y="1524000"/>
            <a:ext cx="9144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12648" y="308401"/>
            <a:ext cx="8153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 Black" pitchFamily="34" charset="0"/>
              </a:rPr>
              <a:t>П Е Р Е М І Щ Е Н Н Я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</TotalTime>
  <Words>186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Обычная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 Е Р Е М І Щ Е Н Н Я</vt:lpstr>
      <vt:lpstr>ВИДАЛЕННЯ-ВІДНОВЛЕННЯ</vt:lpstr>
      <vt:lpstr>В Л А С Т И В О С Т І</vt:lpstr>
      <vt:lpstr>Для чого використовують систему пошуку файлів і папок?</vt:lpstr>
      <vt:lpstr>Для організації пошуку необхідно:</vt:lpstr>
      <vt:lpstr>Як створюються Шаблони для пошуку групи файлів</vt:lpstr>
      <vt:lpstr>Працюємо в парах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8</cp:revision>
  <dcterms:created xsi:type="dcterms:W3CDTF">2006-08-16T00:00:00Z</dcterms:created>
  <dcterms:modified xsi:type="dcterms:W3CDTF">2015-12-05T21:02:17Z</dcterms:modified>
</cp:coreProperties>
</file>